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61" r:id="rId2"/>
  </p:sldMasterIdLst>
  <p:notesMasterIdLst>
    <p:notesMasterId r:id="rId1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</p:sldIdLst>
  <p:sldSz cx="12192000" cy="6858000"/>
  <p:notesSz cx="6858000" cy="91440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Century Schoolbook" panose="02040604050505020304" pitchFamily="18" charset="0"/>
      <p:regular r:id="rId17"/>
      <p:bold r:id="rId18"/>
      <p:italic r:id="rId19"/>
      <p:boldItalic r:id="rId20"/>
    </p:embeddedFont>
    <p:embeddedFont>
      <p:font typeface="Lato" panose="020F0502020204030203" pitchFamily="34" charset="0"/>
      <p:regular r:id="rId21"/>
      <p:bold r:id="rId22"/>
      <p:italic r:id="rId23"/>
      <p:boldItalic r:id="rId24"/>
    </p:embeddedFont>
    <p:embeddedFont>
      <p:font typeface="Lato" panose="020F0502020204030203" pitchFamily="34" charset="0"/>
      <p:regular r:id="rId21"/>
      <p:bold r:id="rId22"/>
      <p:italic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5" roundtripDataSignature="AMtx7mh0kPI/N0XPHUO7lII6xUtyNaA49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65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font" Target="fonts/font9.fntdata"/><Relationship Id="rId7" Type="http://schemas.openxmlformats.org/officeDocument/2006/relationships/slide" Target="slides/slide5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customschemas.google.com/relationships/presentationmetadata" Target="meta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12.fntdata"/><Relationship Id="rId5" Type="http://schemas.openxmlformats.org/officeDocument/2006/relationships/slide" Target="slides/slide3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font" Target="fonts/font7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:notes"/>
          <p:cNvSpPr txBox="1">
            <a:spLocks noGrp="1"/>
          </p:cNvSpPr>
          <p:nvPr>
            <p:ph type="body" idx="1"/>
          </p:nvPr>
        </p:nvSpPr>
        <p:spPr>
          <a:xfrm>
            <a:off x="756000" y="5145120"/>
            <a:ext cx="6043320" cy="420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20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1:notes"/>
          <p:cNvSpPr/>
          <p:nvPr/>
        </p:nvSpPr>
        <p:spPr>
          <a:xfrm>
            <a:off x="4282200" y="10155240"/>
            <a:ext cx="3271320" cy="531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1" name="Google Shape;15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8" name="Google Shape;15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26a841be86_0_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5" name="Google Shape;165;g126a841be86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3" name="Google Shape;17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0" name="Google Shape;18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6" name="Google Shape;19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3" name="Google Shape;20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0" name="Google Shape;21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22"/>
          <p:cNvSpPr txBox="1">
            <a:spLocks noGrp="1"/>
          </p:cNvSpPr>
          <p:nvPr>
            <p:ph type="title"/>
          </p:nvPr>
        </p:nvSpPr>
        <p:spPr>
          <a:xfrm>
            <a:off x="609562" y="273352"/>
            <a:ext cx="10972120" cy="11446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22"/>
          <p:cNvSpPr txBox="1">
            <a:spLocks noGrp="1"/>
          </p:cNvSpPr>
          <p:nvPr>
            <p:ph type="body" idx="1"/>
          </p:nvPr>
        </p:nvSpPr>
        <p:spPr>
          <a:xfrm>
            <a:off x="609562" y="1604515"/>
            <a:ext cx="10972120" cy="1896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80035" algn="l">
              <a:lnSpc>
                <a:spcPct val="90000"/>
              </a:lnSpc>
              <a:spcBef>
                <a:spcPts val="907"/>
              </a:spcBef>
              <a:spcAft>
                <a:spcPts val="0"/>
              </a:spcAft>
              <a:buSzPts val="810"/>
              <a:buChar char="●"/>
              <a:defRPr/>
            </a:lvl1pPr>
            <a:lvl2pPr marL="914400" lvl="1" indent="-342900" algn="l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22"/>
          <p:cNvSpPr txBox="1">
            <a:spLocks noGrp="1"/>
          </p:cNvSpPr>
          <p:nvPr>
            <p:ph type="body" idx="2"/>
          </p:nvPr>
        </p:nvSpPr>
        <p:spPr>
          <a:xfrm>
            <a:off x="609562" y="3681925"/>
            <a:ext cx="10972120" cy="1896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80035" algn="l">
              <a:lnSpc>
                <a:spcPct val="90000"/>
              </a:lnSpc>
              <a:spcBef>
                <a:spcPts val="907"/>
              </a:spcBef>
              <a:spcAft>
                <a:spcPts val="0"/>
              </a:spcAft>
              <a:buSzPts val="810"/>
              <a:buChar char="●"/>
              <a:defRPr/>
            </a:lvl1pPr>
            <a:lvl2pPr marL="914400" lvl="1" indent="-342900" algn="l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23"/>
          <p:cNvSpPr txBox="1">
            <a:spLocks noGrp="1"/>
          </p:cNvSpPr>
          <p:nvPr>
            <p:ph type="title"/>
          </p:nvPr>
        </p:nvSpPr>
        <p:spPr>
          <a:xfrm>
            <a:off x="609562" y="273352"/>
            <a:ext cx="10972120" cy="11446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23"/>
          <p:cNvSpPr txBox="1">
            <a:spLocks noGrp="1"/>
          </p:cNvSpPr>
          <p:nvPr>
            <p:ph type="body" idx="1"/>
          </p:nvPr>
        </p:nvSpPr>
        <p:spPr>
          <a:xfrm>
            <a:off x="609562" y="1604515"/>
            <a:ext cx="5354133" cy="1896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80035" algn="l">
              <a:lnSpc>
                <a:spcPct val="90000"/>
              </a:lnSpc>
              <a:spcBef>
                <a:spcPts val="907"/>
              </a:spcBef>
              <a:spcAft>
                <a:spcPts val="0"/>
              </a:spcAft>
              <a:buSzPts val="810"/>
              <a:buChar char="●"/>
              <a:defRPr/>
            </a:lvl1pPr>
            <a:lvl2pPr marL="914400" lvl="1" indent="-342900" algn="l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23"/>
          <p:cNvSpPr txBox="1">
            <a:spLocks noGrp="1"/>
          </p:cNvSpPr>
          <p:nvPr>
            <p:ph type="body" idx="2"/>
          </p:nvPr>
        </p:nvSpPr>
        <p:spPr>
          <a:xfrm>
            <a:off x="6231903" y="1604515"/>
            <a:ext cx="5354133" cy="1896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80035" algn="l">
              <a:lnSpc>
                <a:spcPct val="90000"/>
              </a:lnSpc>
              <a:spcBef>
                <a:spcPts val="907"/>
              </a:spcBef>
              <a:spcAft>
                <a:spcPts val="0"/>
              </a:spcAft>
              <a:buSzPts val="810"/>
              <a:buChar char="●"/>
              <a:defRPr/>
            </a:lvl1pPr>
            <a:lvl2pPr marL="914400" lvl="1" indent="-342900" algn="l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23"/>
          <p:cNvSpPr txBox="1">
            <a:spLocks noGrp="1"/>
          </p:cNvSpPr>
          <p:nvPr>
            <p:ph type="body" idx="3"/>
          </p:nvPr>
        </p:nvSpPr>
        <p:spPr>
          <a:xfrm>
            <a:off x="6231903" y="3681925"/>
            <a:ext cx="5354133" cy="1896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80035" algn="l">
              <a:lnSpc>
                <a:spcPct val="90000"/>
              </a:lnSpc>
              <a:spcBef>
                <a:spcPts val="907"/>
              </a:spcBef>
              <a:spcAft>
                <a:spcPts val="0"/>
              </a:spcAft>
              <a:buSzPts val="810"/>
              <a:buChar char="●"/>
              <a:defRPr/>
            </a:lvl1pPr>
            <a:lvl2pPr marL="914400" lvl="1" indent="-342900" algn="l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2" name="Google Shape;52;p23"/>
          <p:cNvSpPr txBox="1">
            <a:spLocks noGrp="1"/>
          </p:cNvSpPr>
          <p:nvPr>
            <p:ph type="body" idx="4"/>
          </p:nvPr>
        </p:nvSpPr>
        <p:spPr>
          <a:xfrm>
            <a:off x="609562" y="3681925"/>
            <a:ext cx="5354133" cy="1896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80035" algn="l">
              <a:lnSpc>
                <a:spcPct val="90000"/>
              </a:lnSpc>
              <a:spcBef>
                <a:spcPts val="907"/>
              </a:spcBef>
              <a:spcAft>
                <a:spcPts val="0"/>
              </a:spcAft>
              <a:buSzPts val="810"/>
              <a:buChar char="●"/>
              <a:defRPr/>
            </a:lvl1pPr>
            <a:lvl2pPr marL="914400" lvl="1" indent="-342900" algn="l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4"/>
          <p:cNvSpPr txBox="1">
            <a:spLocks noGrp="1"/>
          </p:cNvSpPr>
          <p:nvPr>
            <p:ph type="title"/>
          </p:nvPr>
        </p:nvSpPr>
        <p:spPr>
          <a:xfrm>
            <a:off x="609562" y="273352"/>
            <a:ext cx="10972120" cy="11446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24"/>
          <p:cNvSpPr txBox="1">
            <a:spLocks noGrp="1"/>
          </p:cNvSpPr>
          <p:nvPr>
            <p:ph type="body" idx="1"/>
          </p:nvPr>
        </p:nvSpPr>
        <p:spPr>
          <a:xfrm>
            <a:off x="609562" y="1604514"/>
            <a:ext cx="10972120" cy="39771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80035" algn="l">
              <a:lnSpc>
                <a:spcPct val="90000"/>
              </a:lnSpc>
              <a:spcBef>
                <a:spcPts val="907"/>
              </a:spcBef>
              <a:spcAft>
                <a:spcPts val="0"/>
              </a:spcAft>
              <a:buSzPts val="810"/>
              <a:buChar char="●"/>
              <a:defRPr/>
            </a:lvl1pPr>
            <a:lvl2pPr marL="914400" lvl="1" indent="-342900" algn="l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6" name="Google Shape;56;p24"/>
          <p:cNvSpPr txBox="1">
            <a:spLocks noGrp="1"/>
          </p:cNvSpPr>
          <p:nvPr>
            <p:ph type="body" idx="2"/>
          </p:nvPr>
        </p:nvSpPr>
        <p:spPr>
          <a:xfrm>
            <a:off x="609562" y="1604514"/>
            <a:ext cx="10972120" cy="39771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80035" algn="l">
              <a:lnSpc>
                <a:spcPct val="90000"/>
              </a:lnSpc>
              <a:spcBef>
                <a:spcPts val="907"/>
              </a:spcBef>
              <a:spcAft>
                <a:spcPts val="0"/>
              </a:spcAft>
              <a:buSzPts val="810"/>
              <a:buChar char="●"/>
              <a:defRPr/>
            </a:lvl1pPr>
            <a:lvl2pPr marL="914400" lvl="1" indent="-342900" algn="l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57" name="Google Shape;57;p2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772637" y="1604514"/>
            <a:ext cx="6645534" cy="3977158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2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772637" y="1604514"/>
            <a:ext cx="6645534" cy="39771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5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25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72" name="Google Shape;72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7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7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84" name="Google Shape;84;p2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2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0" name="Google Shape;90;p28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1" name="Google Shape;91;p2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2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9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29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97" name="Google Shape;97;p29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8" name="Google Shape;98;p29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99" name="Google Shape;99;p29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0" name="Google Shape;100;p2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3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3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3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3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_AND_BODY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4"/>
          <p:cNvSpPr txBox="1">
            <a:spLocks noGrp="1"/>
          </p:cNvSpPr>
          <p:nvPr>
            <p:ph type="title"/>
          </p:nvPr>
        </p:nvSpPr>
        <p:spPr>
          <a:xfrm>
            <a:off x="609562" y="273352"/>
            <a:ext cx="10972120" cy="11446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14"/>
          <p:cNvSpPr txBox="1">
            <a:spLocks noGrp="1"/>
          </p:cNvSpPr>
          <p:nvPr>
            <p:ph type="subTitle" idx="1"/>
          </p:nvPr>
        </p:nvSpPr>
        <p:spPr>
          <a:xfrm>
            <a:off x="609562" y="1604514"/>
            <a:ext cx="10972120" cy="39771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907"/>
              </a:spcBef>
              <a:spcAft>
                <a:spcPts val="0"/>
              </a:spcAft>
              <a:buSzPts val="810"/>
              <a:buChar char="●"/>
              <a:defRPr/>
            </a:lvl1pPr>
            <a:lvl2pPr lvl="1" algn="l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31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31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111" name="Google Shape;111;p31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12" name="Google Shape;112;p3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3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3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32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118" name="Google Shape;118;p32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19" name="Google Shape;119;p3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3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3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3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33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5" name="Google Shape;125;p3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3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3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34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34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1" name="Google Shape;131;p3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3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3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5"/>
          <p:cNvSpPr txBox="1">
            <a:spLocks noGrp="1"/>
          </p:cNvSpPr>
          <p:nvPr>
            <p:ph type="title"/>
          </p:nvPr>
        </p:nvSpPr>
        <p:spPr>
          <a:xfrm>
            <a:off x="609562" y="273352"/>
            <a:ext cx="10972120" cy="11446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5"/>
          <p:cNvSpPr txBox="1">
            <a:spLocks noGrp="1"/>
          </p:cNvSpPr>
          <p:nvPr>
            <p:ph type="body" idx="1"/>
          </p:nvPr>
        </p:nvSpPr>
        <p:spPr>
          <a:xfrm>
            <a:off x="609562" y="1604514"/>
            <a:ext cx="10972120" cy="39771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80035" algn="l">
              <a:lnSpc>
                <a:spcPct val="90000"/>
              </a:lnSpc>
              <a:spcBef>
                <a:spcPts val="907"/>
              </a:spcBef>
              <a:spcAft>
                <a:spcPts val="0"/>
              </a:spcAft>
              <a:buSzPts val="810"/>
              <a:buChar char="●"/>
              <a:defRPr/>
            </a:lvl1pPr>
            <a:lvl2pPr marL="914400" lvl="1" indent="-342900" algn="l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WO_OBJECT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16"/>
          <p:cNvSpPr txBox="1">
            <a:spLocks noGrp="1"/>
          </p:cNvSpPr>
          <p:nvPr>
            <p:ph type="title"/>
          </p:nvPr>
        </p:nvSpPr>
        <p:spPr>
          <a:xfrm>
            <a:off x="609562" y="273352"/>
            <a:ext cx="10972120" cy="11446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16"/>
          <p:cNvSpPr txBox="1">
            <a:spLocks noGrp="1"/>
          </p:cNvSpPr>
          <p:nvPr>
            <p:ph type="body" idx="1"/>
          </p:nvPr>
        </p:nvSpPr>
        <p:spPr>
          <a:xfrm>
            <a:off x="609562" y="1604514"/>
            <a:ext cx="5354133" cy="39771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80035" algn="l">
              <a:lnSpc>
                <a:spcPct val="90000"/>
              </a:lnSpc>
              <a:spcBef>
                <a:spcPts val="907"/>
              </a:spcBef>
              <a:spcAft>
                <a:spcPts val="0"/>
              </a:spcAft>
              <a:buSzPts val="810"/>
              <a:buChar char="●"/>
              <a:defRPr/>
            </a:lvl1pPr>
            <a:lvl2pPr marL="914400" lvl="1" indent="-342900" algn="l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" name="Google Shape;23;p16"/>
          <p:cNvSpPr txBox="1">
            <a:spLocks noGrp="1"/>
          </p:cNvSpPr>
          <p:nvPr>
            <p:ph type="body" idx="2"/>
          </p:nvPr>
        </p:nvSpPr>
        <p:spPr>
          <a:xfrm>
            <a:off x="6231903" y="1604514"/>
            <a:ext cx="5354133" cy="39771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80035" algn="l">
              <a:lnSpc>
                <a:spcPct val="90000"/>
              </a:lnSpc>
              <a:spcBef>
                <a:spcPts val="907"/>
              </a:spcBef>
              <a:spcAft>
                <a:spcPts val="0"/>
              </a:spcAft>
              <a:buSzPts val="810"/>
              <a:buChar char="●"/>
              <a:defRPr/>
            </a:lvl1pPr>
            <a:lvl2pPr marL="914400" lvl="1" indent="-342900" algn="l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17"/>
          <p:cNvSpPr txBox="1">
            <a:spLocks noGrp="1"/>
          </p:cNvSpPr>
          <p:nvPr>
            <p:ph type="title"/>
          </p:nvPr>
        </p:nvSpPr>
        <p:spPr>
          <a:xfrm>
            <a:off x="609562" y="273352"/>
            <a:ext cx="10972120" cy="11446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18"/>
          <p:cNvSpPr txBox="1">
            <a:spLocks noGrp="1"/>
          </p:cNvSpPr>
          <p:nvPr>
            <p:ph type="subTitle" idx="1"/>
          </p:nvPr>
        </p:nvSpPr>
        <p:spPr>
          <a:xfrm>
            <a:off x="609562" y="273352"/>
            <a:ext cx="10972120" cy="5307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907"/>
              </a:spcBef>
              <a:spcAft>
                <a:spcPts val="0"/>
              </a:spcAft>
              <a:buSzPts val="810"/>
              <a:buChar char="●"/>
              <a:defRPr/>
            </a:lvl1pPr>
            <a:lvl2pPr lvl="1" algn="l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9"/>
          <p:cNvSpPr txBox="1">
            <a:spLocks noGrp="1"/>
          </p:cNvSpPr>
          <p:nvPr>
            <p:ph type="title"/>
          </p:nvPr>
        </p:nvSpPr>
        <p:spPr>
          <a:xfrm>
            <a:off x="609562" y="273352"/>
            <a:ext cx="10972120" cy="11446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19"/>
          <p:cNvSpPr txBox="1">
            <a:spLocks noGrp="1"/>
          </p:cNvSpPr>
          <p:nvPr>
            <p:ph type="body" idx="1"/>
          </p:nvPr>
        </p:nvSpPr>
        <p:spPr>
          <a:xfrm>
            <a:off x="609562" y="1604515"/>
            <a:ext cx="5354133" cy="1896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80035" algn="l">
              <a:lnSpc>
                <a:spcPct val="90000"/>
              </a:lnSpc>
              <a:spcBef>
                <a:spcPts val="907"/>
              </a:spcBef>
              <a:spcAft>
                <a:spcPts val="0"/>
              </a:spcAft>
              <a:buSzPts val="810"/>
              <a:buChar char="●"/>
              <a:defRPr/>
            </a:lvl1pPr>
            <a:lvl2pPr marL="914400" lvl="1" indent="-342900" algn="l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" name="Google Shape;31;p19"/>
          <p:cNvSpPr txBox="1">
            <a:spLocks noGrp="1"/>
          </p:cNvSpPr>
          <p:nvPr>
            <p:ph type="body" idx="2"/>
          </p:nvPr>
        </p:nvSpPr>
        <p:spPr>
          <a:xfrm>
            <a:off x="609562" y="3681925"/>
            <a:ext cx="5354133" cy="1896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80035" algn="l">
              <a:lnSpc>
                <a:spcPct val="90000"/>
              </a:lnSpc>
              <a:spcBef>
                <a:spcPts val="907"/>
              </a:spcBef>
              <a:spcAft>
                <a:spcPts val="0"/>
              </a:spcAft>
              <a:buSzPts val="810"/>
              <a:buChar char="●"/>
              <a:defRPr/>
            </a:lvl1pPr>
            <a:lvl2pPr marL="914400" lvl="1" indent="-342900" algn="l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19"/>
          <p:cNvSpPr txBox="1">
            <a:spLocks noGrp="1"/>
          </p:cNvSpPr>
          <p:nvPr>
            <p:ph type="body" idx="3"/>
          </p:nvPr>
        </p:nvSpPr>
        <p:spPr>
          <a:xfrm>
            <a:off x="6231903" y="1604514"/>
            <a:ext cx="5354133" cy="39771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80035" algn="l">
              <a:lnSpc>
                <a:spcPct val="90000"/>
              </a:lnSpc>
              <a:spcBef>
                <a:spcPts val="907"/>
              </a:spcBef>
              <a:spcAft>
                <a:spcPts val="0"/>
              </a:spcAft>
              <a:buSzPts val="810"/>
              <a:buChar char="●"/>
              <a:defRPr/>
            </a:lvl1pPr>
            <a:lvl2pPr marL="914400" lvl="1" indent="-342900" algn="l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0"/>
          <p:cNvSpPr txBox="1">
            <a:spLocks noGrp="1"/>
          </p:cNvSpPr>
          <p:nvPr>
            <p:ph type="title"/>
          </p:nvPr>
        </p:nvSpPr>
        <p:spPr>
          <a:xfrm>
            <a:off x="609562" y="273352"/>
            <a:ext cx="10972120" cy="11446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0"/>
          <p:cNvSpPr txBox="1">
            <a:spLocks noGrp="1"/>
          </p:cNvSpPr>
          <p:nvPr>
            <p:ph type="body" idx="1"/>
          </p:nvPr>
        </p:nvSpPr>
        <p:spPr>
          <a:xfrm>
            <a:off x="609562" y="1604514"/>
            <a:ext cx="5354133" cy="39771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80035" algn="l">
              <a:lnSpc>
                <a:spcPct val="90000"/>
              </a:lnSpc>
              <a:spcBef>
                <a:spcPts val="907"/>
              </a:spcBef>
              <a:spcAft>
                <a:spcPts val="0"/>
              </a:spcAft>
              <a:buSzPts val="810"/>
              <a:buChar char="●"/>
              <a:defRPr/>
            </a:lvl1pPr>
            <a:lvl2pPr marL="914400" lvl="1" indent="-342900" algn="l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20"/>
          <p:cNvSpPr txBox="1">
            <a:spLocks noGrp="1"/>
          </p:cNvSpPr>
          <p:nvPr>
            <p:ph type="body" idx="2"/>
          </p:nvPr>
        </p:nvSpPr>
        <p:spPr>
          <a:xfrm>
            <a:off x="6231903" y="1604515"/>
            <a:ext cx="5354133" cy="1896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80035" algn="l">
              <a:lnSpc>
                <a:spcPct val="90000"/>
              </a:lnSpc>
              <a:spcBef>
                <a:spcPts val="907"/>
              </a:spcBef>
              <a:spcAft>
                <a:spcPts val="0"/>
              </a:spcAft>
              <a:buSzPts val="810"/>
              <a:buChar char="●"/>
              <a:defRPr/>
            </a:lvl1pPr>
            <a:lvl2pPr marL="914400" lvl="1" indent="-342900" algn="l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20"/>
          <p:cNvSpPr txBox="1">
            <a:spLocks noGrp="1"/>
          </p:cNvSpPr>
          <p:nvPr>
            <p:ph type="body" idx="3"/>
          </p:nvPr>
        </p:nvSpPr>
        <p:spPr>
          <a:xfrm>
            <a:off x="6231903" y="3681925"/>
            <a:ext cx="5354133" cy="1896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80035" algn="l">
              <a:lnSpc>
                <a:spcPct val="90000"/>
              </a:lnSpc>
              <a:spcBef>
                <a:spcPts val="907"/>
              </a:spcBef>
              <a:spcAft>
                <a:spcPts val="0"/>
              </a:spcAft>
              <a:buSzPts val="810"/>
              <a:buChar char="●"/>
              <a:defRPr/>
            </a:lvl1pPr>
            <a:lvl2pPr marL="914400" lvl="1" indent="-342900" algn="l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21"/>
          <p:cNvSpPr txBox="1">
            <a:spLocks noGrp="1"/>
          </p:cNvSpPr>
          <p:nvPr>
            <p:ph type="title"/>
          </p:nvPr>
        </p:nvSpPr>
        <p:spPr>
          <a:xfrm>
            <a:off x="609562" y="273352"/>
            <a:ext cx="10972120" cy="11446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21"/>
          <p:cNvSpPr txBox="1">
            <a:spLocks noGrp="1"/>
          </p:cNvSpPr>
          <p:nvPr>
            <p:ph type="body" idx="1"/>
          </p:nvPr>
        </p:nvSpPr>
        <p:spPr>
          <a:xfrm>
            <a:off x="609562" y="1604515"/>
            <a:ext cx="5354133" cy="1896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80035" algn="l">
              <a:lnSpc>
                <a:spcPct val="90000"/>
              </a:lnSpc>
              <a:spcBef>
                <a:spcPts val="907"/>
              </a:spcBef>
              <a:spcAft>
                <a:spcPts val="0"/>
              </a:spcAft>
              <a:buSzPts val="810"/>
              <a:buChar char="●"/>
              <a:defRPr/>
            </a:lvl1pPr>
            <a:lvl2pPr marL="914400" lvl="1" indent="-342900" algn="l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21"/>
          <p:cNvSpPr txBox="1">
            <a:spLocks noGrp="1"/>
          </p:cNvSpPr>
          <p:nvPr>
            <p:ph type="body" idx="2"/>
          </p:nvPr>
        </p:nvSpPr>
        <p:spPr>
          <a:xfrm>
            <a:off x="6231903" y="1604515"/>
            <a:ext cx="5354133" cy="1896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80035" algn="l">
              <a:lnSpc>
                <a:spcPct val="90000"/>
              </a:lnSpc>
              <a:spcBef>
                <a:spcPts val="907"/>
              </a:spcBef>
              <a:spcAft>
                <a:spcPts val="0"/>
              </a:spcAft>
              <a:buSzPts val="810"/>
              <a:buChar char="●"/>
              <a:defRPr/>
            </a:lvl1pPr>
            <a:lvl2pPr marL="914400" lvl="1" indent="-342900" algn="l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21"/>
          <p:cNvSpPr txBox="1">
            <a:spLocks noGrp="1"/>
          </p:cNvSpPr>
          <p:nvPr>
            <p:ph type="body" idx="3"/>
          </p:nvPr>
        </p:nvSpPr>
        <p:spPr>
          <a:xfrm>
            <a:off x="609562" y="3681925"/>
            <a:ext cx="10972120" cy="1896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80035" algn="l">
              <a:lnSpc>
                <a:spcPct val="90000"/>
              </a:lnSpc>
              <a:spcBef>
                <a:spcPts val="907"/>
              </a:spcBef>
              <a:spcAft>
                <a:spcPts val="0"/>
              </a:spcAft>
              <a:buSzPts val="810"/>
              <a:buChar char="●"/>
              <a:defRPr/>
            </a:lvl1pPr>
            <a:lvl2pPr marL="914400" lvl="1" indent="-342900" algn="l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0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435" y="0"/>
            <a:ext cx="12186455" cy="6853723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10"/>
          <p:cNvSpPr txBox="1">
            <a:spLocks noGrp="1"/>
          </p:cNvSpPr>
          <p:nvPr>
            <p:ph type="title"/>
          </p:nvPr>
        </p:nvSpPr>
        <p:spPr>
          <a:xfrm>
            <a:off x="609562" y="273352"/>
            <a:ext cx="10972120" cy="11446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92"/>
              <a:buFont typeface="Arial"/>
              <a:buNone/>
              <a:defRPr sz="399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10"/>
          <p:cNvSpPr txBox="1">
            <a:spLocks noGrp="1"/>
          </p:cNvSpPr>
          <p:nvPr>
            <p:ph type="body" idx="1"/>
          </p:nvPr>
        </p:nvSpPr>
        <p:spPr>
          <a:xfrm>
            <a:off x="609562" y="1604514"/>
            <a:ext cx="10972120" cy="39771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01180" algn="l" rtl="0">
              <a:lnSpc>
                <a:spcPct val="90000"/>
              </a:lnSpc>
              <a:spcBef>
                <a:spcPts val="907"/>
              </a:spcBef>
              <a:spcAft>
                <a:spcPts val="0"/>
              </a:spcAft>
              <a:buClr>
                <a:srgbClr val="000000"/>
              </a:buClr>
              <a:buSzPts val="1143"/>
              <a:buFont typeface="Noto Sans Symbols"/>
              <a:buChar char="●"/>
              <a:defRPr sz="254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66839" algn="l" rtl="0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2177"/>
              <a:buFont typeface="Arial"/>
              <a:buChar char="•"/>
              <a:defRPr sz="217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3789" algn="l" rtl="0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814"/>
              <a:buFont typeface="Arial"/>
              <a:buChar char="•"/>
              <a:defRPr sz="181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2295" algn="l" rtl="0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633"/>
              <a:buFont typeface="Arial"/>
              <a:buChar char="•"/>
              <a:defRPr sz="16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2295" algn="l" rtl="0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633"/>
              <a:buFont typeface="Arial"/>
              <a:buChar char="•"/>
              <a:defRPr sz="16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2295" algn="l" rtl="0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633"/>
              <a:buFont typeface="Arial"/>
              <a:buChar char="•"/>
              <a:defRPr sz="16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2295" algn="l" rtl="0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633"/>
              <a:buFont typeface="Arial"/>
              <a:buChar char="•"/>
              <a:defRPr sz="16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2295" algn="l" rtl="0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633"/>
              <a:buFont typeface="Arial"/>
              <a:buChar char="•"/>
              <a:defRPr sz="16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2295" algn="l" rtl="0">
              <a:lnSpc>
                <a:spcPct val="90000"/>
              </a:lnSpc>
              <a:spcBef>
                <a:spcPts val="454"/>
              </a:spcBef>
              <a:spcAft>
                <a:spcPts val="0"/>
              </a:spcAft>
              <a:buClr>
                <a:schemeClr val="dk1"/>
              </a:buClr>
              <a:buSzPts val="1633"/>
              <a:buFont typeface="Arial"/>
              <a:buChar char="•"/>
              <a:defRPr sz="16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" name="Google Shape;61;p1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2" name="Google Shape;62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3" name="Google Shape;63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microsoft.com/office/2007/relationships/media" Target="../media/media2.mp4"/><Relationship Id="rId7" Type="http://schemas.openxmlformats.org/officeDocument/2006/relationships/image" Target="../media/image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13.xml"/><Relationship Id="rId4" Type="http://schemas.openxmlformats.org/officeDocument/2006/relationships/video" Target="../media/media2.mp4"/><Relationship Id="rId9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"/>
          <p:cNvSpPr/>
          <p:nvPr/>
        </p:nvSpPr>
        <p:spPr>
          <a:xfrm>
            <a:off x="2698575" y="942853"/>
            <a:ext cx="6786773" cy="4963119"/>
          </a:xfrm>
          <a:custGeom>
            <a:avLst/>
            <a:gdLst/>
            <a:ahLst/>
            <a:cxnLst/>
            <a:rect l="l" t="t" r="r" b="b"/>
            <a:pathLst>
              <a:path w="5703" h="3129" extrusionOk="0">
                <a:moveTo>
                  <a:pt x="1722" y="476"/>
                </a:moveTo>
                <a:lnTo>
                  <a:pt x="4097" y="476"/>
                </a:lnTo>
                <a:lnTo>
                  <a:pt x="4378" y="159"/>
                </a:lnTo>
                <a:lnTo>
                  <a:pt x="5237" y="159"/>
                </a:lnTo>
                <a:lnTo>
                  <a:pt x="5303" y="235"/>
                </a:lnTo>
                <a:lnTo>
                  <a:pt x="5556" y="235"/>
                </a:lnTo>
                <a:lnTo>
                  <a:pt x="5556" y="654"/>
                </a:lnTo>
                <a:lnTo>
                  <a:pt x="5628" y="726"/>
                </a:lnTo>
                <a:lnTo>
                  <a:pt x="5628" y="2331"/>
                </a:lnTo>
                <a:lnTo>
                  <a:pt x="5556" y="2391"/>
                </a:lnTo>
                <a:lnTo>
                  <a:pt x="5556" y="2797"/>
                </a:lnTo>
                <a:lnTo>
                  <a:pt x="5278" y="2797"/>
                </a:lnTo>
                <a:lnTo>
                  <a:pt x="5059" y="3070"/>
                </a:lnTo>
                <a:lnTo>
                  <a:pt x="4984" y="2970"/>
                </a:lnTo>
                <a:lnTo>
                  <a:pt x="3981" y="2970"/>
                </a:lnTo>
                <a:lnTo>
                  <a:pt x="3900" y="3070"/>
                </a:lnTo>
                <a:lnTo>
                  <a:pt x="3747" y="2879"/>
                </a:lnTo>
                <a:lnTo>
                  <a:pt x="153" y="2879"/>
                </a:lnTo>
                <a:lnTo>
                  <a:pt x="153" y="159"/>
                </a:lnTo>
                <a:lnTo>
                  <a:pt x="1428" y="159"/>
                </a:lnTo>
                <a:lnTo>
                  <a:pt x="1722" y="476"/>
                </a:lnTo>
                <a:moveTo>
                  <a:pt x="541" y="0"/>
                </a:moveTo>
                <a:lnTo>
                  <a:pt x="181" y="0"/>
                </a:lnTo>
                <a:lnTo>
                  <a:pt x="6" y="181"/>
                </a:lnTo>
                <a:lnTo>
                  <a:pt x="6" y="554"/>
                </a:lnTo>
                <a:lnTo>
                  <a:pt x="94" y="626"/>
                </a:lnTo>
                <a:lnTo>
                  <a:pt x="94" y="1076"/>
                </a:lnTo>
                <a:lnTo>
                  <a:pt x="9" y="1161"/>
                </a:lnTo>
                <a:lnTo>
                  <a:pt x="9" y="1890"/>
                </a:lnTo>
                <a:lnTo>
                  <a:pt x="94" y="1956"/>
                </a:lnTo>
                <a:lnTo>
                  <a:pt x="94" y="2425"/>
                </a:lnTo>
                <a:lnTo>
                  <a:pt x="3" y="2488"/>
                </a:lnTo>
                <a:lnTo>
                  <a:pt x="0" y="2854"/>
                </a:lnTo>
                <a:lnTo>
                  <a:pt x="187" y="3048"/>
                </a:lnTo>
                <a:lnTo>
                  <a:pt x="531" y="3048"/>
                </a:lnTo>
                <a:lnTo>
                  <a:pt x="616" y="2944"/>
                </a:lnTo>
                <a:lnTo>
                  <a:pt x="3256" y="2944"/>
                </a:lnTo>
                <a:lnTo>
                  <a:pt x="3325" y="3048"/>
                </a:lnTo>
                <a:lnTo>
                  <a:pt x="3637" y="3048"/>
                </a:lnTo>
                <a:lnTo>
                  <a:pt x="3716" y="2944"/>
                </a:lnTo>
                <a:lnTo>
                  <a:pt x="3859" y="3129"/>
                </a:lnTo>
                <a:lnTo>
                  <a:pt x="5106" y="3129"/>
                </a:lnTo>
                <a:lnTo>
                  <a:pt x="5250" y="2944"/>
                </a:lnTo>
                <a:lnTo>
                  <a:pt x="5700" y="2944"/>
                </a:lnTo>
                <a:lnTo>
                  <a:pt x="5703" y="91"/>
                </a:lnTo>
                <a:lnTo>
                  <a:pt x="619" y="91"/>
                </a:lnTo>
                <a:lnTo>
                  <a:pt x="541" y="0"/>
                </a:lnTo>
              </a:path>
            </a:pathLst>
          </a:custGeom>
          <a:noFill/>
          <a:ln>
            <a:noFill/>
          </a:ln>
        </p:spPr>
      </p:sp>
      <p:sp>
        <p:nvSpPr>
          <p:cNvPr id="140" name="Google Shape;140;p1"/>
          <p:cNvSpPr/>
          <p:nvPr/>
        </p:nvSpPr>
        <p:spPr>
          <a:xfrm>
            <a:off x="1521561" y="117571"/>
            <a:ext cx="3971606" cy="513392"/>
          </a:xfrm>
          <a:custGeom>
            <a:avLst/>
            <a:gdLst/>
            <a:ahLst/>
            <a:cxnLst/>
            <a:rect l="l" t="t" r="r" b="b"/>
            <a:pathLst>
              <a:path w="3339" h="326" extrusionOk="0">
                <a:moveTo>
                  <a:pt x="0" y="0"/>
                </a:moveTo>
                <a:lnTo>
                  <a:pt x="1229" y="0"/>
                </a:lnTo>
                <a:lnTo>
                  <a:pt x="1362" y="96"/>
                </a:lnTo>
                <a:lnTo>
                  <a:pt x="2991" y="96"/>
                </a:lnTo>
                <a:lnTo>
                  <a:pt x="3339" y="326"/>
                </a:lnTo>
              </a:path>
            </a:pathLst>
          </a:custGeom>
          <a:noFill/>
          <a:ln w="28425" cap="flat" cmpd="sng">
            <a:solidFill>
              <a:schemeClr val="lt1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41" name="Google Shape;141;p1"/>
          <p:cNvSpPr/>
          <p:nvPr/>
        </p:nvSpPr>
        <p:spPr>
          <a:xfrm>
            <a:off x="1521561" y="314176"/>
            <a:ext cx="6767504" cy="543438"/>
          </a:xfrm>
          <a:custGeom>
            <a:avLst/>
            <a:gdLst/>
            <a:ahLst/>
            <a:cxnLst/>
            <a:rect l="l" t="t" r="r" b="b"/>
            <a:pathLst>
              <a:path w="5687" h="345" extrusionOk="0">
                <a:moveTo>
                  <a:pt x="0" y="230"/>
                </a:moveTo>
                <a:lnTo>
                  <a:pt x="2941" y="230"/>
                </a:lnTo>
                <a:lnTo>
                  <a:pt x="3074" y="345"/>
                </a:lnTo>
                <a:lnTo>
                  <a:pt x="3611" y="345"/>
                </a:lnTo>
                <a:lnTo>
                  <a:pt x="3786" y="194"/>
                </a:lnTo>
                <a:lnTo>
                  <a:pt x="4126" y="194"/>
                </a:lnTo>
                <a:lnTo>
                  <a:pt x="4330" y="0"/>
                </a:lnTo>
                <a:lnTo>
                  <a:pt x="5687" y="0"/>
                </a:lnTo>
              </a:path>
            </a:pathLst>
          </a:custGeom>
          <a:noFill/>
          <a:ln w="28425" cap="flat" cmpd="sng">
            <a:solidFill>
              <a:schemeClr val="lt1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42" name="Google Shape;142;p1"/>
          <p:cNvSpPr/>
          <p:nvPr/>
        </p:nvSpPr>
        <p:spPr>
          <a:xfrm>
            <a:off x="8293311" y="205096"/>
            <a:ext cx="143044" cy="192032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1"/>
          <p:cNvSpPr/>
          <p:nvPr/>
        </p:nvSpPr>
        <p:spPr>
          <a:xfrm>
            <a:off x="5423931" y="523191"/>
            <a:ext cx="143044" cy="192032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1"/>
          <p:cNvSpPr/>
          <p:nvPr/>
        </p:nvSpPr>
        <p:spPr>
          <a:xfrm>
            <a:off x="7806372" y="6567308"/>
            <a:ext cx="2851418" cy="181255"/>
          </a:xfrm>
          <a:custGeom>
            <a:avLst/>
            <a:gdLst/>
            <a:ahLst/>
            <a:cxnLst/>
            <a:rect l="l" t="t" r="r" b="b"/>
            <a:pathLst>
              <a:path w="2158" h="105" extrusionOk="0">
                <a:moveTo>
                  <a:pt x="0" y="0"/>
                </a:moveTo>
                <a:lnTo>
                  <a:pt x="1543" y="0"/>
                </a:lnTo>
                <a:lnTo>
                  <a:pt x="1713" y="105"/>
                </a:lnTo>
                <a:lnTo>
                  <a:pt x="2158" y="105"/>
                </a:lnTo>
              </a:path>
            </a:pathLst>
          </a:custGeom>
          <a:noFill/>
          <a:ln w="28425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45" name="Google Shape;145;p1"/>
          <p:cNvSpPr/>
          <p:nvPr/>
        </p:nvSpPr>
        <p:spPr>
          <a:xfrm>
            <a:off x="5129677" y="5752477"/>
            <a:ext cx="5528112" cy="646639"/>
          </a:xfrm>
          <a:custGeom>
            <a:avLst/>
            <a:gdLst/>
            <a:ahLst/>
            <a:cxnLst/>
            <a:rect l="l" t="t" r="r" b="b"/>
            <a:pathLst>
              <a:path w="4181" h="369" extrusionOk="0">
                <a:moveTo>
                  <a:pt x="4181" y="0"/>
                </a:moveTo>
                <a:lnTo>
                  <a:pt x="3706" y="275"/>
                </a:lnTo>
                <a:lnTo>
                  <a:pt x="1621" y="275"/>
                </a:lnTo>
                <a:lnTo>
                  <a:pt x="1463" y="369"/>
                </a:lnTo>
                <a:lnTo>
                  <a:pt x="0" y="369"/>
                </a:lnTo>
              </a:path>
            </a:pathLst>
          </a:custGeom>
          <a:noFill/>
          <a:ln w="28425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46" name="Google Shape;146;p1"/>
          <p:cNvSpPr/>
          <p:nvPr/>
        </p:nvSpPr>
        <p:spPr>
          <a:xfrm>
            <a:off x="4962139" y="6285465"/>
            <a:ext cx="159374" cy="213913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1"/>
          <p:cNvSpPr/>
          <p:nvPr/>
        </p:nvSpPr>
        <p:spPr>
          <a:xfrm>
            <a:off x="7718847" y="6470965"/>
            <a:ext cx="159374" cy="213913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1"/>
          <p:cNvSpPr/>
          <p:nvPr/>
        </p:nvSpPr>
        <p:spPr>
          <a:xfrm>
            <a:off x="1983799" y="1602557"/>
            <a:ext cx="8224500" cy="295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29"/>
              <a:buFont typeface="Arial"/>
              <a:buNone/>
            </a:pPr>
            <a:r>
              <a:rPr lang="en-US" sz="3629" b="1" dirty="0">
                <a:solidFill>
                  <a:srgbClr val="FFFFFF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Video Compression - SBI</a:t>
            </a:r>
            <a:endParaRPr sz="3629" b="1" dirty="0">
              <a:solidFill>
                <a:srgbClr val="FFFFFF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29"/>
              <a:buFont typeface="Arial"/>
              <a:buNone/>
            </a:pPr>
            <a:endParaRPr sz="3629" b="1" dirty="0">
              <a:solidFill>
                <a:srgbClr val="FFFFFF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29"/>
              <a:buFont typeface="Arial"/>
              <a:buNone/>
            </a:pPr>
            <a:r>
              <a:rPr lang="en-US" sz="3629" b="1" dirty="0">
                <a:solidFill>
                  <a:srgbClr val="FFFFFF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Powered By - Microsoft Corporation Pvt Ltd.</a:t>
            </a:r>
            <a:endParaRPr sz="3629" b="1" i="0" u="none" strike="noStrike" cap="none" dirty="0">
              <a:solidFill>
                <a:srgbClr val="FFFFFF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33"/>
              <a:buFont typeface="Arial"/>
              <a:buNone/>
            </a:pPr>
            <a:endParaRPr sz="1633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33"/>
              <a:buFont typeface="Arial"/>
              <a:buNone/>
            </a:pPr>
            <a:endParaRPr sz="1633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"/>
          <p:cNvSpPr/>
          <p:nvPr/>
        </p:nvSpPr>
        <p:spPr>
          <a:xfrm>
            <a:off x="2054835" y="961835"/>
            <a:ext cx="8289719" cy="4501654"/>
          </a:xfrm>
          <a:prstGeom prst="rect">
            <a:avLst/>
          </a:prstGeom>
          <a:solidFill>
            <a:srgbClr val="2F0E3C"/>
          </a:solidFill>
          <a:ln>
            <a:noFill/>
          </a:ln>
        </p:spPr>
        <p:txBody>
          <a:bodyPr spcFirstLastPara="1" wrap="square" lIns="81625" tIns="40800" rIns="81625" bIns="408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IN" sz="18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IN" sz="1800" dirty="0">
              <a:solidFill>
                <a:schemeClr val="lt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IN" sz="1800" dirty="0">
              <a:solidFill>
                <a:schemeClr val="lt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IN" sz="1800" dirty="0">
              <a:solidFill>
                <a:schemeClr val="lt1"/>
              </a:solidFill>
            </a:endParaRPr>
          </a:p>
          <a:p>
            <a:pPr algn="l"/>
            <a:r>
              <a:rPr lang="en-US" sz="1800" b="0" i="0" dirty="0">
                <a:solidFill>
                  <a:schemeClr val="bg1"/>
                </a:solidFill>
                <a:effectLst/>
                <a:latin typeface="lato" panose="020F0502020204030203" pitchFamily="34" charset="0"/>
              </a:rPr>
              <a:t>With the advent of Video Based Customer Identification Process (V-CIP), multiple use cases have emerged for customer onboarding &amp; servicing requests of customers in a secure, paperless, cost-effective &amp; friendly manner.</a:t>
            </a:r>
          </a:p>
          <a:p>
            <a:pPr algn="l"/>
            <a:br>
              <a:rPr lang="en-US" sz="1800" b="0" i="0" dirty="0">
                <a:solidFill>
                  <a:schemeClr val="bg1"/>
                </a:solidFill>
                <a:effectLst/>
                <a:latin typeface="lato" panose="020F0502020204030203" pitchFamily="34" charset="0"/>
              </a:rPr>
            </a:br>
            <a:endParaRPr lang="en-US" sz="1800" b="0" i="0" dirty="0">
              <a:solidFill>
                <a:schemeClr val="bg1"/>
              </a:solidFill>
              <a:effectLst/>
              <a:latin typeface="lato" panose="020F0502020204030203" pitchFamily="34" charset="0"/>
            </a:endParaRPr>
          </a:p>
          <a:p>
            <a:pPr algn="l"/>
            <a:r>
              <a:rPr lang="en-US" sz="1800" b="0" i="0" dirty="0">
                <a:solidFill>
                  <a:schemeClr val="bg1"/>
                </a:solidFill>
                <a:effectLst/>
                <a:latin typeface="lato" panose="020F0502020204030203" pitchFamily="34" charset="0"/>
              </a:rPr>
              <a:t>Storage / retrieval of these video files is a challenge especially given the expected tsunami of video files that are expected to be generated on extending more use-cases to our client base of over 45 crore customers.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IN" sz="1800" dirty="0">
              <a:solidFill>
                <a:schemeClr val="lt1"/>
              </a:solidFill>
            </a:endParaRPr>
          </a:p>
        </p:txBody>
      </p:sp>
      <p:sp>
        <p:nvSpPr>
          <p:cNvPr id="154" name="Google Shape;154;p2"/>
          <p:cNvSpPr/>
          <p:nvPr/>
        </p:nvSpPr>
        <p:spPr>
          <a:xfrm>
            <a:off x="2254779" y="1197096"/>
            <a:ext cx="7045500" cy="10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625" tIns="40800" rIns="81625" bIns="408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66"/>
              <a:buFont typeface="Arial"/>
              <a:buNone/>
            </a:pPr>
            <a:r>
              <a:rPr lang="en-US" sz="3266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Problem Being Solved</a:t>
            </a:r>
            <a:endParaRPr sz="1633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4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33"/>
              <a:buFont typeface="Arial"/>
              <a:buNone/>
            </a:pPr>
            <a:endParaRPr sz="1633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5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33"/>
              <a:buFont typeface="Arial"/>
              <a:buNone/>
            </a:pPr>
            <a:endParaRPr sz="1633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5" name="Google Shape;155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50643" y="6087553"/>
            <a:ext cx="1826266" cy="4415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"/>
          <p:cNvSpPr/>
          <p:nvPr/>
        </p:nvSpPr>
        <p:spPr>
          <a:xfrm>
            <a:off x="2214742" y="1178173"/>
            <a:ext cx="8289719" cy="4501654"/>
          </a:xfrm>
          <a:prstGeom prst="rect">
            <a:avLst/>
          </a:prstGeom>
          <a:solidFill>
            <a:srgbClr val="2F0E3C"/>
          </a:solidFill>
          <a:ln>
            <a:noFill/>
          </a:ln>
        </p:spPr>
        <p:txBody>
          <a:bodyPr spcFirstLastPara="1" wrap="square" lIns="81625" tIns="40800" rIns="81625" bIns="408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33"/>
              <a:buFont typeface="Arial"/>
              <a:buNone/>
            </a:pPr>
            <a:endParaRPr lang="en-IN" sz="1633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33"/>
              <a:buFont typeface="Arial"/>
              <a:buNone/>
            </a:pPr>
            <a:endParaRPr lang="en-IN" sz="1633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33"/>
              <a:buFont typeface="Arial"/>
              <a:buNone/>
            </a:pPr>
            <a:endParaRPr lang="en-IN" sz="1633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33"/>
              <a:buFont typeface="Arial"/>
              <a:buNone/>
            </a:pPr>
            <a:endParaRPr lang="en-IN" sz="1633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33"/>
              <a:buFont typeface="Arial"/>
              <a:buNone/>
            </a:pPr>
            <a:r>
              <a:rPr lang="en-IN" sz="2800" dirty="0">
                <a:solidFill>
                  <a:schemeClr val="bg1"/>
                </a:solidFill>
              </a:rPr>
              <a:t>Used an online compressor which compresses the video at the frame rate of 6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33"/>
              <a:buFont typeface="Arial"/>
              <a:buNone/>
            </a:pPr>
            <a:r>
              <a:rPr lang="en-IN" sz="2800" dirty="0">
                <a:solidFill>
                  <a:schemeClr val="bg1"/>
                </a:solidFill>
              </a:rPr>
              <a:t>The original size was of 1MB which was successfully reduced to 592 KB.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33"/>
              <a:buFont typeface="Arial"/>
              <a:buNone/>
            </a:pPr>
            <a:r>
              <a:rPr lang="en-IN" sz="280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The </a:t>
            </a:r>
            <a:r>
              <a:rPr lang="en-IN" sz="2800" dirty="0">
                <a:solidFill>
                  <a:schemeClr val="bg1"/>
                </a:solidFill>
              </a:rPr>
              <a:t>video was a sample video and download was of 1Mb .</a:t>
            </a:r>
            <a:endParaRPr sz="28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3"/>
          <p:cNvSpPr/>
          <p:nvPr/>
        </p:nvSpPr>
        <p:spPr>
          <a:xfrm>
            <a:off x="2363467" y="1403053"/>
            <a:ext cx="7045500" cy="10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625" tIns="40800" rIns="81625" bIns="408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30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Approach taken to create the model</a:t>
            </a:r>
            <a:endParaRPr sz="3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4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33"/>
              <a:buFont typeface="Arial"/>
              <a:buNone/>
            </a:pPr>
            <a:endParaRPr sz="3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5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33"/>
              <a:buFont typeface="Arial"/>
              <a:buNone/>
            </a:pPr>
            <a:endParaRPr sz="3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" name="Google Shape;162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50643" y="6087553"/>
            <a:ext cx="1826266" cy="4415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26a841be86_0_5"/>
          <p:cNvSpPr/>
          <p:nvPr/>
        </p:nvSpPr>
        <p:spPr>
          <a:xfrm>
            <a:off x="1751675" y="495750"/>
            <a:ext cx="8752800" cy="5184300"/>
          </a:xfrm>
          <a:prstGeom prst="rect">
            <a:avLst/>
          </a:prstGeom>
          <a:solidFill>
            <a:srgbClr val="2F0E3C"/>
          </a:solidFill>
          <a:ln>
            <a:noFill/>
          </a:ln>
        </p:spPr>
        <p:txBody>
          <a:bodyPr spcFirstLastPara="1" wrap="square" lIns="81625" tIns="40800" rIns="81625" bIns="408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33"/>
              <a:buFont typeface="Arial"/>
              <a:buNone/>
            </a:pPr>
            <a:endParaRPr sz="1633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g126a841be86_0_5"/>
          <p:cNvSpPr/>
          <p:nvPr/>
        </p:nvSpPr>
        <p:spPr>
          <a:xfrm>
            <a:off x="2363467" y="1403053"/>
            <a:ext cx="7045500" cy="10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625" tIns="40800" rIns="81625" bIns="40800" anchor="t" anchorCtr="0">
            <a:noAutofit/>
          </a:bodyPr>
          <a:lstStyle/>
          <a:p>
            <a:pPr marL="0" marR="0" lvl="0" indent="0" algn="ctr" rtl="0">
              <a:lnSpc>
                <a:spcPct val="4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33"/>
              <a:buFont typeface="Arial"/>
              <a:buNone/>
            </a:pPr>
            <a:endParaRPr sz="3000"/>
          </a:p>
          <a:p>
            <a:pPr marL="0" marR="0" lvl="0" indent="0" algn="ctr" rtl="0">
              <a:lnSpc>
                <a:spcPct val="4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33"/>
              <a:buFont typeface="Arial"/>
              <a:buNone/>
            </a:pPr>
            <a:endParaRPr sz="3000"/>
          </a:p>
          <a:p>
            <a:pPr marL="0" marR="0" lvl="0" indent="0" algn="ctr" rtl="0">
              <a:lnSpc>
                <a:spcPct val="5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33"/>
              <a:buFont typeface="Arial"/>
              <a:buNone/>
            </a:pPr>
            <a:endParaRPr sz="3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9" name="Google Shape;169;g126a841be86_0_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50643" y="6087553"/>
            <a:ext cx="1826269" cy="441544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g126a841be86_0_5"/>
          <p:cNvSpPr/>
          <p:nvPr/>
        </p:nvSpPr>
        <p:spPr>
          <a:xfrm>
            <a:off x="1983800" y="1602548"/>
            <a:ext cx="8224500" cy="37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29"/>
              <a:buFont typeface="Arial"/>
              <a:buNone/>
            </a:pPr>
            <a:r>
              <a:rPr lang="en-US" sz="3629" b="1">
                <a:solidFill>
                  <a:srgbClr val="FFFFFF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Prerequisites</a:t>
            </a:r>
            <a:endParaRPr sz="3629" b="1">
              <a:solidFill>
                <a:srgbClr val="FFFFFF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29"/>
              <a:buFont typeface="Arial"/>
              <a:buNone/>
            </a:pPr>
            <a:endParaRPr sz="3629" b="1">
              <a:solidFill>
                <a:srgbClr val="FFFFFF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marL="457200" marR="0" lvl="0" indent="-45904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29"/>
              <a:buFont typeface="Century Schoolbook"/>
              <a:buChar char="●"/>
            </a:pPr>
            <a:r>
              <a:rPr lang="en-US" sz="3629" b="1">
                <a:solidFill>
                  <a:srgbClr val="FFFFFF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Sample Video file for testing prototype.</a:t>
            </a:r>
            <a:endParaRPr sz="3629" b="1">
              <a:solidFill>
                <a:srgbClr val="FFFFFF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marL="457200" marR="0" lvl="0" indent="-45904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29"/>
              <a:buFont typeface="Century Schoolbook"/>
              <a:buChar char="●"/>
            </a:pPr>
            <a:r>
              <a:rPr lang="en-US" sz="3629" b="1">
                <a:solidFill>
                  <a:srgbClr val="FFFFFF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Resolution of the final file.</a:t>
            </a:r>
            <a:endParaRPr sz="3629" b="1">
              <a:solidFill>
                <a:srgbClr val="FFFFFF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marL="457200" marR="0" lvl="0" indent="-45904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29"/>
              <a:buFont typeface="Century Schoolbook"/>
              <a:buChar char="●"/>
            </a:pPr>
            <a:r>
              <a:rPr lang="en-US" sz="3629" b="1">
                <a:solidFill>
                  <a:srgbClr val="FFFFFF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Frames per second expected in the final file.</a:t>
            </a:r>
            <a:endParaRPr sz="3629" b="1">
              <a:solidFill>
                <a:srgbClr val="FFFFFF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marL="457200" marR="0" lvl="0" indent="-45904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29"/>
              <a:buFont typeface="Century Schoolbook"/>
              <a:buChar char="●"/>
            </a:pPr>
            <a:r>
              <a:rPr lang="en-US" sz="3629" b="1">
                <a:solidFill>
                  <a:srgbClr val="FFFFFF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Hardware Test bench details</a:t>
            </a:r>
            <a:endParaRPr sz="3629" b="1">
              <a:solidFill>
                <a:srgbClr val="FFFFFF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33"/>
              <a:buFont typeface="Arial"/>
              <a:buNone/>
            </a:pPr>
            <a:endParaRPr sz="1633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33"/>
              <a:buFont typeface="Arial"/>
              <a:buNone/>
            </a:pPr>
            <a:endParaRPr sz="1633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4"/>
          <p:cNvSpPr/>
          <p:nvPr/>
        </p:nvSpPr>
        <p:spPr>
          <a:xfrm>
            <a:off x="2065626" y="770345"/>
            <a:ext cx="8289719" cy="4725482"/>
          </a:xfrm>
          <a:prstGeom prst="rect">
            <a:avLst/>
          </a:prstGeom>
          <a:solidFill>
            <a:srgbClr val="2F0E3C"/>
          </a:solidFill>
          <a:ln>
            <a:noFill/>
          </a:ln>
        </p:spPr>
        <p:txBody>
          <a:bodyPr spcFirstLastPara="1" wrap="square" lIns="81625" tIns="40800" rIns="81625" bIns="408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33"/>
              <a:buFont typeface="Arial"/>
              <a:buNone/>
            </a:pPr>
            <a:endParaRPr lang="en-IN" sz="1633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33"/>
              <a:buFont typeface="Arial"/>
              <a:buNone/>
            </a:pPr>
            <a:endParaRPr lang="en-IN" sz="1633" dirty="0">
              <a:solidFill>
                <a:schemeClr val="lt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33"/>
              <a:buFont typeface="Arial"/>
              <a:buNone/>
            </a:pPr>
            <a:endParaRPr lang="en-IN" sz="1633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33"/>
              <a:buFont typeface="Arial"/>
              <a:buNone/>
            </a:pPr>
            <a:endParaRPr lang="en-IN" sz="1633" dirty="0">
              <a:solidFill>
                <a:schemeClr val="lt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33"/>
              <a:buFont typeface="Arial"/>
              <a:buNone/>
            </a:pPr>
            <a:endParaRPr lang="en-IN" sz="1633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33"/>
              <a:buFont typeface="Arial"/>
              <a:buNone/>
            </a:pPr>
            <a:endParaRPr lang="en-IN" sz="1633" dirty="0">
              <a:solidFill>
                <a:schemeClr val="lt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33"/>
              <a:buFont typeface="Arial"/>
              <a:buNone/>
            </a:pPr>
            <a:endParaRPr lang="en-IN" sz="1633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33"/>
              <a:buFont typeface="Arial"/>
              <a:buNone/>
            </a:pPr>
            <a:endParaRPr lang="en-IN" sz="1633" dirty="0">
              <a:solidFill>
                <a:schemeClr val="lt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33"/>
              <a:buFont typeface="Arial"/>
              <a:buNone/>
            </a:pPr>
            <a:endParaRPr lang="en-IN" sz="1633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33"/>
              <a:buFont typeface="Arial"/>
              <a:buNone/>
            </a:pPr>
            <a:r>
              <a:rPr lang="en-IN" sz="1633" dirty="0">
                <a:solidFill>
                  <a:schemeClr val="lt1"/>
                </a:solidFill>
              </a:rPr>
              <a:t>Length of the video = 00.00.05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33"/>
              <a:buFont typeface="Arial"/>
              <a:buNone/>
            </a:pPr>
            <a:r>
              <a:rPr lang="en-IN" sz="1633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Frame width = 1280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33"/>
              <a:buFont typeface="Arial"/>
              <a:buNone/>
            </a:pPr>
            <a:r>
              <a:rPr lang="en-IN" sz="1633" dirty="0">
                <a:solidFill>
                  <a:schemeClr val="lt1"/>
                </a:solidFill>
              </a:rPr>
              <a:t>Frame height = 720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33"/>
              <a:buFont typeface="Arial"/>
              <a:buNone/>
            </a:pPr>
            <a:r>
              <a:rPr lang="en-IN" sz="1633" dirty="0">
                <a:solidFill>
                  <a:schemeClr val="lt1"/>
                </a:solidFill>
              </a:rPr>
              <a:t>Frame rate = 6 frames/second</a:t>
            </a:r>
            <a:endParaRPr sz="1633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4"/>
          <p:cNvSpPr/>
          <p:nvPr/>
        </p:nvSpPr>
        <p:spPr>
          <a:xfrm>
            <a:off x="2236467" y="1265149"/>
            <a:ext cx="7045500" cy="10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625" tIns="40800" rIns="81625" bIns="408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66"/>
              <a:buFont typeface="Arial"/>
              <a:buNone/>
            </a:pPr>
            <a:r>
              <a:rPr lang="en-US" sz="3266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Any supporting assumptions, functional requirements(FR) and non-functional requirements(NFR)</a:t>
            </a:r>
            <a:endParaRPr sz="1633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4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33"/>
              <a:buFont typeface="Arial"/>
              <a:buNone/>
            </a:pPr>
            <a:endParaRPr sz="1633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5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33"/>
              <a:buFont typeface="Arial"/>
              <a:buNone/>
            </a:pPr>
            <a:endParaRPr sz="1633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7" name="Google Shape;177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50643" y="6152870"/>
            <a:ext cx="1826266" cy="4415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6"/>
          <p:cNvSpPr/>
          <p:nvPr/>
        </p:nvSpPr>
        <p:spPr>
          <a:xfrm>
            <a:off x="1951140" y="1222406"/>
            <a:ext cx="8289719" cy="4501654"/>
          </a:xfrm>
          <a:prstGeom prst="rect">
            <a:avLst/>
          </a:prstGeom>
          <a:solidFill>
            <a:srgbClr val="2F0E3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N" sz="180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My solution has </a:t>
            </a:r>
            <a:r>
              <a:rPr lang="en-IN" sz="1800" dirty="0">
                <a:solidFill>
                  <a:schemeClr val="bg1"/>
                </a:solidFill>
              </a:rPr>
              <a:t> been verifying the problem statement correctly. The problem is well understood and the work is done </a:t>
            </a:r>
            <a:r>
              <a:rPr lang="en-IN" sz="1800" dirty="0" err="1">
                <a:solidFill>
                  <a:schemeClr val="bg1"/>
                </a:solidFill>
              </a:rPr>
              <a:t>proficienty</a:t>
            </a:r>
            <a:r>
              <a:rPr lang="en-IN" sz="1800" dirty="0">
                <a:solidFill>
                  <a:schemeClr val="bg1"/>
                </a:solidFill>
              </a:rPr>
              <a:t> . The way of presentation is also well understood. My solution should be considered so that I could be able to work upon myself more and be motivated to learn in this field.</a:t>
            </a:r>
            <a:endParaRPr lang="en-IN" sz="18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6"/>
          <p:cNvSpPr/>
          <p:nvPr/>
        </p:nvSpPr>
        <p:spPr>
          <a:xfrm>
            <a:off x="2160032" y="1605145"/>
            <a:ext cx="7045500" cy="10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625" tIns="40800" rIns="81625" bIns="408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66"/>
              <a:buFont typeface="Arial"/>
              <a:buNone/>
            </a:pPr>
            <a:r>
              <a:rPr lang="en-US" sz="3266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reason why your solution should be considered</a:t>
            </a:r>
            <a:endParaRPr sz="1633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6"/>
          <p:cNvSpPr/>
          <p:nvPr/>
        </p:nvSpPr>
        <p:spPr>
          <a:xfrm>
            <a:off x="3180288" y="2117581"/>
            <a:ext cx="3347828" cy="2975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625" tIns="40800" rIns="81625" bIns="408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33"/>
              <a:buFont typeface="Arial"/>
              <a:buNone/>
            </a:pPr>
            <a:endParaRPr sz="1633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6"/>
          <p:cNvSpPr/>
          <p:nvPr/>
        </p:nvSpPr>
        <p:spPr>
          <a:xfrm>
            <a:off x="3180289" y="2441227"/>
            <a:ext cx="6241701" cy="407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625" tIns="40800" rIns="81625" bIns="408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33"/>
              <a:buFont typeface="Arial"/>
              <a:buNone/>
            </a:pPr>
            <a:endParaRPr sz="1633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p6"/>
          <p:cNvSpPr/>
          <p:nvPr/>
        </p:nvSpPr>
        <p:spPr>
          <a:xfrm>
            <a:off x="3137179" y="4040516"/>
            <a:ext cx="5820406" cy="407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625" tIns="40800" rIns="81625" bIns="408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33"/>
              <a:buFont typeface="Arial"/>
              <a:buNone/>
            </a:pPr>
            <a:endParaRPr sz="1633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6"/>
          <p:cNvSpPr/>
          <p:nvPr/>
        </p:nvSpPr>
        <p:spPr>
          <a:xfrm>
            <a:off x="2428489" y="2089821"/>
            <a:ext cx="986288" cy="585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625" tIns="40800" rIns="81625" bIns="408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33"/>
              <a:buFont typeface="Arial"/>
              <a:buNone/>
            </a:pPr>
            <a:endParaRPr sz="1633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6"/>
          <p:cNvSpPr/>
          <p:nvPr/>
        </p:nvSpPr>
        <p:spPr>
          <a:xfrm>
            <a:off x="2428489" y="3690416"/>
            <a:ext cx="705751" cy="486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625" tIns="40800" rIns="81625" bIns="408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33"/>
              <a:buFont typeface="Arial"/>
              <a:buNone/>
            </a:pPr>
            <a:endParaRPr sz="1633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6"/>
          <p:cNvSpPr/>
          <p:nvPr/>
        </p:nvSpPr>
        <p:spPr>
          <a:xfrm>
            <a:off x="3180289" y="2441227"/>
            <a:ext cx="6241701" cy="407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625" tIns="40800" rIns="81625" bIns="408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33"/>
              <a:buFont typeface="Arial"/>
              <a:buNone/>
            </a:pPr>
            <a:endParaRPr sz="1633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6"/>
          <p:cNvSpPr/>
          <p:nvPr/>
        </p:nvSpPr>
        <p:spPr>
          <a:xfrm>
            <a:off x="3180288" y="2117581"/>
            <a:ext cx="3347828" cy="2975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625" tIns="40800" rIns="81625" bIns="408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33"/>
              <a:buFont typeface="Arial"/>
              <a:buNone/>
            </a:pPr>
            <a:endParaRPr sz="1633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6"/>
          <p:cNvSpPr/>
          <p:nvPr/>
        </p:nvSpPr>
        <p:spPr>
          <a:xfrm>
            <a:off x="3180288" y="2117581"/>
            <a:ext cx="3347828" cy="2975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625" tIns="40800" rIns="81625" bIns="408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33"/>
              <a:buFont typeface="Arial"/>
              <a:buNone/>
            </a:pPr>
            <a:endParaRPr sz="1633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6"/>
          <p:cNvSpPr/>
          <p:nvPr/>
        </p:nvSpPr>
        <p:spPr>
          <a:xfrm>
            <a:off x="3194331" y="3722748"/>
            <a:ext cx="3347828" cy="2975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625" tIns="40800" rIns="81625" bIns="408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33"/>
              <a:buFont typeface="Arial"/>
              <a:buNone/>
            </a:pPr>
            <a:endParaRPr sz="1633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3" name="Google Shape;193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50643" y="6152870"/>
            <a:ext cx="1826266" cy="4415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7"/>
          <p:cNvSpPr/>
          <p:nvPr/>
        </p:nvSpPr>
        <p:spPr>
          <a:xfrm>
            <a:off x="1818916" y="732158"/>
            <a:ext cx="8289719" cy="4501654"/>
          </a:xfrm>
          <a:prstGeom prst="rect">
            <a:avLst/>
          </a:prstGeom>
          <a:solidFill>
            <a:srgbClr val="2F0E3C"/>
          </a:solidFill>
          <a:ln>
            <a:noFill/>
          </a:ln>
        </p:spPr>
        <p:txBody>
          <a:bodyPr spcFirstLastPara="1" wrap="square" lIns="81625" tIns="40800" rIns="81625" bIns="408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33"/>
              <a:buFont typeface="Arial"/>
              <a:buNone/>
            </a:pPr>
            <a:endParaRPr lang="en-IN" sz="1633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33"/>
              <a:buFont typeface="Arial"/>
              <a:buNone/>
            </a:pPr>
            <a:endParaRPr lang="en-IN" sz="1633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33"/>
              <a:buFont typeface="Arial"/>
              <a:buNone/>
            </a:pPr>
            <a:endParaRPr lang="en-IN" sz="1633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33"/>
              <a:buFont typeface="Arial"/>
              <a:buNone/>
            </a:pPr>
            <a:endParaRPr lang="en-IN" sz="1633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33"/>
              <a:buFont typeface="Arial"/>
              <a:buNone/>
            </a:pPr>
            <a:endParaRPr lang="en-IN" sz="1633" dirty="0">
              <a:solidFill>
                <a:schemeClr val="bg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33"/>
              <a:buFont typeface="Arial"/>
              <a:buNone/>
            </a:pPr>
            <a:r>
              <a:rPr lang="en-IN" sz="1633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https://github.com/Pal-Chat/Techgig_SBI_Hackathon</a:t>
            </a:r>
            <a:endParaRPr sz="1633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7"/>
          <p:cNvSpPr/>
          <p:nvPr/>
        </p:nvSpPr>
        <p:spPr>
          <a:xfrm>
            <a:off x="2078675" y="1175420"/>
            <a:ext cx="8034600" cy="10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625" tIns="40800" rIns="81625" bIns="40800" anchor="t" anchorCtr="0">
            <a:noAutofit/>
          </a:bodyPr>
          <a:lstStyle/>
          <a:p>
            <a:pPr marL="0" marR="0" lvl="0" indent="0" algn="l" rtl="0">
              <a:lnSpc>
                <a:spcPct val="4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Source code (</a:t>
            </a:r>
            <a:r>
              <a:rPr lang="en-US" sz="24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Github Repository Link</a:t>
            </a:r>
            <a:r>
              <a:rPr lang="en-US" sz="24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)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4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33"/>
              <a:buFont typeface="Arial"/>
              <a:buNone/>
            </a:pPr>
            <a:endParaRPr sz="1633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5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33"/>
              <a:buFont typeface="Arial"/>
              <a:buNone/>
            </a:pPr>
            <a:endParaRPr sz="1633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0" name="Google Shape;200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50643" y="6152870"/>
            <a:ext cx="1826266" cy="4415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8"/>
          <p:cNvSpPr/>
          <p:nvPr/>
        </p:nvSpPr>
        <p:spPr>
          <a:xfrm>
            <a:off x="1951200" y="953832"/>
            <a:ext cx="8289600" cy="4501800"/>
          </a:xfrm>
          <a:prstGeom prst="rect">
            <a:avLst/>
          </a:prstGeom>
          <a:solidFill>
            <a:srgbClr val="2F0E3C"/>
          </a:solidFill>
          <a:ln>
            <a:noFill/>
          </a:ln>
        </p:spPr>
        <p:txBody>
          <a:bodyPr spcFirstLastPara="1" wrap="square" lIns="81625" tIns="40800" rIns="81625" bIns="408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33"/>
              <a:buFont typeface="Arial"/>
              <a:buNone/>
            </a:pPr>
            <a:endParaRPr lang="en-IN" sz="1633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33"/>
              <a:buFont typeface="Arial"/>
              <a:buNone/>
            </a:pPr>
            <a:endParaRPr lang="en-IN" sz="1633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33"/>
              <a:buFont typeface="Arial"/>
              <a:buNone/>
            </a:pPr>
            <a:endParaRPr lang="en-IN" sz="1633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33"/>
              <a:buFont typeface="Arial"/>
              <a:buNone/>
            </a:pPr>
            <a:endParaRPr lang="en-IN" sz="1633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33"/>
              <a:buFont typeface="Arial"/>
              <a:buNone/>
            </a:pPr>
            <a:endParaRPr lang="en-IN" sz="1633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33"/>
              <a:buFont typeface="Arial"/>
              <a:buNone/>
            </a:pPr>
            <a:endParaRPr lang="en-IN" sz="1633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33"/>
              <a:buFont typeface="Arial"/>
              <a:buNone/>
            </a:pPr>
            <a:endParaRPr lang="en-IN" sz="1633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33"/>
              <a:buFont typeface="Arial"/>
              <a:buNone/>
            </a:pPr>
            <a:endParaRPr lang="en-IN" sz="1633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33"/>
              <a:buFont typeface="Arial"/>
              <a:buNone/>
            </a:pPr>
            <a:endParaRPr lang="en-IN" sz="1633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33"/>
              <a:buFont typeface="Arial"/>
              <a:buNone/>
            </a:pPr>
            <a:endParaRPr lang="en-IN" sz="1633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33"/>
              <a:buFont typeface="Arial"/>
              <a:buNone/>
            </a:pPr>
            <a:endParaRPr lang="en-IN" sz="1633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33"/>
              <a:buFont typeface="Arial"/>
              <a:buNone/>
            </a:pPr>
            <a:endParaRPr lang="en-IN" sz="1633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33"/>
              <a:buFont typeface="Arial"/>
              <a:buNone/>
            </a:pPr>
            <a:endParaRPr lang="en-IN" sz="1633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33"/>
              <a:buFont typeface="Arial"/>
              <a:buNone/>
            </a:pPr>
            <a:endParaRPr lang="en-IN" sz="1633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33"/>
              <a:buFont typeface="Arial"/>
              <a:buNone/>
            </a:pPr>
            <a:endParaRPr lang="en-IN" sz="1633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33"/>
              <a:buFont typeface="Arial"/>
              <a:buNone/>
            </a:pPr>
            <a:endParaRPr lang="en-IN" sz="1633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33"/>
              <a:buFont typeface="Arial"/>
              <a:buNone/>
            </a:pPr>
            <a:r>
              <a:rPr lang="en-IN" sz="1633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Original video  - Size – 1Mb                                       Compressed video – size 592 KB</a:t>
            </a:r>
            <a:endParaRPr sz="1633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p8"/>
          <p:cNvSpPr/>
          <p:nvPr/>
        </p:nvSpPr>
        <p:spPr>
          <a:xfrm>
            <a:off x="2078675" y="1175428"/>
            <a:ext cx="8034900" cy="18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625" tIns="40800" rIns="81625" bIns="40800" anchor="t" anchorCtr="0">
            <a:noAutofit/>
          </a:bodyPr>
          <a:lstStyle/>
          <a:p>
            <a:pPr marL="0" marR="0" lvl="0" indent="0" algn="l" rtl="0">
              <a:lnSpc>
                <a:spcPct val="4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Demonstration Video showing the </a:t>
            </a:r>
            <a:endParaRPr sz="2400" b="1" i="0" u="none" strike="noStrike" cap="non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4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i="0" u="none" strike="noStrike" cap="non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4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functionalities/working of the solution.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4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33"/>
              <a:buFont typeface="Arial"/>
              <a:buNone/>
            </a:pPr>
            <a:endParaRPr sz="1633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5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33"/>
              <a:buFont typeface="Arial"/>
              <a:buNone/>
            </a:pPr>
            <a:endParaRPr sz="1633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7" name="Google Shape;207;p8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050643" y="6152870"/>
            <a:ext cx="1826269" cy="4415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SampleVideo_1280x720_1mb">
            <a:hlinkClick r:id="" action="ppaction://media"/>
            <a:extLst>
              <a:ext uri="{FF2B5EF4-FFF2-40B4-BE49-F238E27FC236}">
                <a16:creationId xmlns:a16="http://schemas.microsoft.com/office/drawing/2014/main" id="{EB689AF4-E248-A93A-34FF-67ABF89D3CD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078425" y="1968047"/>
            <a:ext cx="3749720" cy="2743200"/>
          </a:xfrm>
          <a:prstGeom prst="rect">
            <a:avLst/>
          </a:prstGeom>
        </p:spPr>
      </p:pic>
      <p:pic>
        <p:nvPicPr>
          <p:cNvPr id="3" name="SampleVideo_1280x720_1mb (1)">
            <a:hlinkClick r:id="" action="ppaction://media"/>
            <a:extLst>
              <a:ext uri="{FF2B5EF4-FFF2-40B4-BE49-F238E27FC236}">
                <a16:creationId xmlns:a16="http://schemas.microsoft.com/office/drawing/2014/main" id="{BA57D889-300B-8911-1BC3-D857D5F4BF78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6437745" y="1841024"/>
            <a:ext cx="3592946" cy="2743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1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531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9"/>
          <p:cNvSpPr/>
          <p:nvPr/>
        </p:nvSpPr>
        <p:spPr>
          <a:xfrm>
            <a:off x="2111048" y="690877"/>
            <a:ext cx="8289719" cy="4501654"/>
          </a:xfrm>
          <a:prstGeom prst="rect">
            <a:avLst/>
          </a:prstGeom>
          <a:solidFill>
            <a:srgbClr val="2F0E3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Submitted By : Palak Chaturvedi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Email : p.chaturvedi1212@gmail.com</a:t>
            </a: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Mobile No: 8057606896</a:t>
            </a: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9"/>
          <p:cNvSpPr/>
          <p:nvPr/>
        </p:nvSpPr>
        <p:spPr>
          <a:xfrm>
            <a:off x="2111048" y="819403"/>
            <a:ext cx="7045428" cy="10698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625" tIns="40800" rIns="81625" bIns="408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33"/>
              <a:buFont typeface="Arial"/>
              <a:buNone/>
            </a:pPr>
            <a:endParaRPr sz="1633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4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33"/>
              <a:buFont typeface="Arial"/>
              <a:buNone/>
            </a:pPr>
            <a:endParaRPr sz="1633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5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33"/>
              <a:buFont typeface="Arial"/>
              <a:buNone/>
            </a:pPr>
            <a:endParaRPr sz="1633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4" name="Google Shape;214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35015" y="1736816"/>
            <a:ext cx="7540205" cy="15955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050643" y="6152870"/>
            <a:ext cx="1826266" cy="4415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323</Words>
  <Application>Microsoft Office PowerPoint</Application>
  <PresentationFormat>Widescreen</PresentationFormat>
  <Paragraphs>80</Paragraphs>
  <Slides>9</Slides>
  <Notes>9</Notes>
  <HiddenSlides>0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9</vt:i4>
      </vt:variant>
    </vt:vector>
  </HeadingPairs>
  <TitlesOfParts>
    <vt:vector size="17" baseType="lpstr">
      <vt:lpstr>Lato</vt:lpstr>
      <vt:lpstr>Lato</vt:lpstr>
      <vt:lpstr>Noto Sans Symbols</vt:lpstr>
      <vt:lpstr>Calibri</vt:lpstr>
      <vt:lpstr>Arial</vt:lpstr>
      <vt:lpstr>Century Schoolbook</vt:lpstr>
      <vt:lpstr>1_Office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Mohor Basu</dc:creator>
  <cp:lastModifiedBy>Pushpendra</cp:lastModifiedBy>
  <cp:revision>1</cp:revision>
  <dcterms:modified xsi:type="dcterms:W3CDTF">2022-06-15T15:05:52Z</dcterms:modified>
</cp:coreProperties>
</file>